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Bebas Neue"/>
      <p:regular r:id="rId13"/>
    </p:embeddedFont>
    <p:embeddedFont>
      <p:font typeface="Rubik ExtraBold"/>
      <p:bold r:id="rId14"/>
      <p:boldItalic r:id="rId15"/>
    </p:embeddedFont>
    <p:embeddedFont>
      <p:font typeface="Rubik"/>
      <p:regular r:id="rId16"/>
      <p:bold r:id="rId17"/>
      <p:italic r:id="rId18"/>
      <p:boldItalic r:id="rId19"/>
    </p:embeddedFont>
    <p:embeddedFont>
      <p:font typeface="Rubik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SemiBold-regular.fntdata"/><Relationship Id="rId22" Type="http://schemas.openxmlformats.org/officeDocument/2006/relationships/font" Target="fonts/RubikSemiBold-italic.fntdata"/><Relationship Id="rId21" Type="http://schemas.openxmlformats.org/officeDocument/2006/relationships/font" Target="fonts/RubikSemiBold-bold.fntdata"/><Relationship Id="rId23" Type="http://schemas.openxmlformats.org/officeDocument/2006/relationships/font" Target="fonts/Rubik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BebasNeue-regular.fntdata"/><Relationship Id="rId12" Type="http://schemas.openxmlformats.org/officeDocument/2006/relationships/slide" Target="slides/slide8.xml"/><Relationship Id="rId15" Type="http://schemas.openxmlformats.org/officeDocument/2006/relationships/font" Target="fonts/RubikExtraBold-boldItalic.fntdata"/><Relationship Id="rId14" Type="http://schemas.openxmlformats.org/officeDocument/2006/relationships/font" Target="fonts/RubikExtraBold-bold.fntdata"/><Relationship Id="rId17" Type="http://schemas.openxmlformats.org/officeDocument/2006/relationships/font" Target="fonts/Rubik-bold.fntdata"/><Relationship Id="rId16" Type="http://schemas.openxmlformats.org/officeDocument/2006/relationships/font" Target="fonts/Rubik-regular.fntdata"/><Relationship Id="rId19" Type="http://schemas.openxmlformats.org/officeDocument/2006/relationships/font" Target="fonts/Rubik-boldItalic.fntdata"/><Relationship Id="rId18" Type="http://schemas.openxmlformats.org/officeDocument/2006/relationships/font" Target="fonts/Rubik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90b95214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90b95214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9c98b15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9c98b15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39cbf30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39cbf30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dab6345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dab6345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dab6345f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dab6345f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e4bec9936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e4bec9936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e4bec9936_3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e4bec9936_3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dab6345f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dab6345f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7101825" y="-483600"/>
            <a:ext cx="2591700" cy="1222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2399863">
            <a:off x="5693955" y="935803"/>
            <a:ext cx="6018194" cy="6983426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477756">
            <a:off x="-1576742" y="-2340601"/>
            <a:ext cx="6625015" cy="470209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17529" l="18151" r="18158" t="17522"/>
          <a:stretch/>
        </p:blipFill>
        <p:spPr>
          <a:xfrm>
            <a:off x="1375500" y="856275"/>
            <a:ext cx="6393000" cy="3667200"/>
          </a:xfrm>
          <a:prstGeom prst="roundRect">
            <a:avLst>
              <a:gd fmla="val 11351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718600" y="1927800"/>
            <a:ext cx="4620000" cy="16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718600" y="3758675"/>
            <a:ext cx="4620000" cy="45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 rot="-5400000">
            <a:off x="6137375" y="-1819175"/>
            <a:ext cx="2343300" cy="39378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 rot="-9163276">
            <a:off x="-3397495" y="1871865"/>
            <a:ext cx="7047527" cy="5001968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 b="7599" l="5540" r="5531" t="7590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1284000" y="147332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1804500" y="3202975"/>
            <a:ext cx="55350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 rot="10064687">
            <a:off x="6422875" y="-1766637"/>
            <a:ext cx="4511305" cy="4511305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 rot="-9210935">
            <a:off x="-2451976" y="2635468"/>
            <a:ext cx="4976642" cy="3532051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b="7466" l="5427" r="6318" t="8358"/>
          <a:stretch/>
        </p:blipFill>
        <p:spPr>
          <a:xfrm>
            <a:off x="499775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75" name="Google Shape;75;p13"/>
          <p:cNvSpPr txBox="1"/>
          <p:nvPr>
            <p:ph type="title"/>
          </p:nvPr>
        </p:nvSpPr>
        <p:spPr>
          <a:xfrm>
            <a:off x="1391900" y="1332300"/>
            <a:ext cx="29964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2" type="title"/>
          </p:nvPr>
        </p:nvSpPr>
        <p:spPr>
          <a:xfrm>
            <a:off x="715100" y="1332300"/>
            <a:ext cx="6768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1391900" y="1723800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3" type="title"/>
          </p:nvPr>
        </p:nvSpPr>
        <p:spPr>
          <a:xfrm>
            <a:off x="5316300" y="1332300"/>
            <a:ext cx="29991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4" type="title"/>
          </p:nvPr>
        </p:nvSpPr>
        <p:spPr>
          <a:xfrm>
            <a:off x="4639500" y="1332300"/>
            <a:ext cx="674700" cy="3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5" type="subTitle"/>
          </p:nvPr>
        </p:nvSpPr>
        <p:spPr>
          <a:xfrm>
            <a:off x="5316300" y="1723800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6" type="title"/>
          </p:nvPr>
        </p:nvSpPr>
        <p:spPr>
          <a:xfrm>
            <a:off x="1391900" y="2409592"/>
            <a:ext cx="2996400" cy="3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7" type="title"/>
          </p:nvPr>
        </p:nvSpPr>
        <p:spPr>
          <a:xfrm>
            <a:off x="715100" y="2409592"/>
            <a:ext cx="6768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8" type="subTitle"/>
          </p:nvPr>
        </p:nvSpPr>
        <p:spPr>
          <a:xfrm>
            <a:off x="1391900" y="2798995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9" type="title"/>
          </p:nvPr>
        </p:nvSpPr>
        <p:spPr>
          <a:xfrm>
            <a:off x="5316300" y="2409592"/>
            <a:ext cx="2996400" cy="3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3" type="title"/>
          </p:nvPr>
        </p:nvSpPr>
        <p:spPr>
          <a:xfrm>
            <a:off x="4639500" y="2409592"/>
            <a:ext cx="6768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4" type="subTitle"/>
          </p:nvPr>
        </p:nvSpPr>
        <p:spPr>
          <a:xfrm>
            <a:off x="5316300" y="2798995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5" type="title"/>
          </p:nvPr>
        </p:nvSpPr>
        <p:spPr>
          <a:xfrm>
            <a:off x="1391900" y="3485700"/>
            <a:ext cx="29964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16" type="title"/>
          </p:nvPr>
        </p:nvSpPr>
        <p:spPr>
          <a:xfrm>
            <a:off x="715100" y="3485700"/>
            <a:ext cx="6768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7" type="subTitle"/>
          </p:nvPr>
        </p:nvSpPr>
        <p:spPr>
          <a:xfrm>
            <a:off x="1391900" y="3879000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8" type="title"/>
          </p:nvPr>
        </p:nvSpPr>
        <p:spPr>
          <a:xfrm>
            <a:off x="5316300" y="3485700"/>
            <a:ext cx="29964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19" type="title"/>
          </p:nvPr>
        </p:nvSpPr>
        <p:spPr>
          <a:xfrm>
            <a:off x="4639500" y="3485700"/>
            <a:ext cx="6768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20" type="subTitle"/>
          </p:nvPr>
        </p:nvSpPr>
        <p:spPr>
          <a:xfrm>
            <a:off x="5316300" y="3879000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1"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flipH="1" rot="-2399828">
            <a:off x="827426" y="106777"/>
            <a:ext cx="8535182" cy="9904102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7591" l="5531" r="5531" t="759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97" name="Google Shape;97;p14"/>
          <p:cNvSpPr txBox="1"/>
          <p:nvPr>
            <p:ph type="title"/>
          </p:nvPr>
        </p:nvSpPr>
        <p:spPr>
          <a:xfrm>
            <a:off x="3043519" y="3550575"/>
            <a:ext cx="456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1536569" y="1525775"/>
            <a:ext cx="6066600" cy="15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1409700" y="2184075"/>
            <a:ext cx="37611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1409700" y="1568025"/>
            <a:ext cx="37611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15"/>
          <p:cNvSpPr/>
          <p:nvPr/>
        </p:nvSpPr>
        <p:spPr>
          <a:xfrm rot="-3600016">
            <a:off x="4132812" y="-6740466"/>
            <a:ext cx="8592167" cy="9970226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 rot="-8605897">
            <a:off x="-2951598" y="2781540"/>
            <a:ext cx="5720566" cy="406006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rot="10064614">
            <a:off x="6409664" y="-3126948"/>
            <a:ext cx="5257022" cy="525702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>
            <a:alphaModFix/>
          </a:blip>
          <a:srcRect b="7591" l="5531" r="5540" t="759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1424113" y="2133775"/>
            <a:ext cx="2907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2" type="subTitle"/>
          </p:nvPr>
        </p:nvSpPr>
        <p:spPr>
          <a:xfrm>
            <a:off x="4812288" y="2133775"/>
            <a:ext cx="2907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3" type="subTitle"/>
          </p:nvPr>
        </p:nvSpPr>
        <p:spPr>
          <a:xfrm>
            <a:off x="1424113" y="2657600"/>
            <a:ext cx="29076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4" type="subTitle"/>
          </p:nvPr>
        </p:nvSpPr>
        <p:spPr>
          <a:xfrm>
            <a:off x="4812288" y="2657600"/>
            <a:ext cx="29076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 rot="10668259">
            <a:off x="-660004" y="-3185402"/>
            <a:ext cx="7603190" cy="4819917"/>
          </a:xfrm>
          <a:custGeom>
            <a:rect b="b" l="l" r="r" t="t"/>
            <a:pathLst>
              <a:path extrusionOk="0" h="51294" w="80916">
                <a:moveTo>
                  <a:pt x="68483" y="1"/>
                </a:moveTo>
                <a:cubicBezTo>
                  <a:pt x="61018" y="1"/>
                  <a:pt x="54459" y="1957"/>
                  <a:pt x="48566" y="5919"/>
                </a:cubicBezTo>
                <a:cubicBezTo>
                  <a:pt x="42149" y="10241"/>
                  <a:pt x="37589" y="16194"/>
                  <a:pt x="33172" y="21945"/>
                </a:cubicBezTo>
                <a:cubicBezTo>
                  <a:pt x="26014" y="31283"/>
                  <a:pt x="20290" y="38739"/>
                  <a:pt x="8339" y="38739"/>
                </a:cubicBezTo>
                <a:cubicBezTo>
                  <a:pt x="7825" y="38739"/>
                  <a:pt x="7300" y="38725"/>
                  <a:pt x="6764" y="38697"/>
                </a:cubicBezTo>
                <a:cubicBezTo>
                  <a:pt x="6654" y="38691"/>
                  <a:pt x="6544" y="38689"/>
                  <a:pt x="6435" y="38689"/>
                </a:cubicBezTo>
                <a:cubicBezTo>
                  <a:pt x="3115" y="38689"/>
                  <a:pt x="352" y="41295"/>
                  <a:pt x="179" y="44638"/>
                </a:cubicBezTo>
                <a:cubicBezTo>
                  <a:pt x="1" y="48103"/>
                  <a:pt x="2656" y="51056"/>
                  <a:pt x="6121" y="51234"/>
                </a:cubicBezTo>
                <a:cubicBezTo>
                  <a:pt x="6871" y="51270"/>
                  <a:pt x="7609" y="51294"/>
                  <a:pt x="8359" y="51294"/>
                </a:cubicBezTo>
                <a:cubicBezTo>
                  <a:pt x="16241" y="51294"/>
                  <a:pt x="23099" y="49055"/>
                  <a:pt x="29266" y="44483"/>
                </a:cubicBezTo>
                <a:cubicBezTo>
                  <a:pt x="34898" y="40316"/>
                  <a:pt x="39089" y="34851"/>
                  <a:pt x="43137" y="29577"/>
                </a:cubicBezTo>
                <a:cubicBezTo>
                  <a:pt x="50341" y="20180"/>
                  <a:pt x="56207" y="12546"/>
                  <a:pt x="68551" y="12546"/>
                </a:cubicBezTo>
                <a:cubicBezTo>
                  <a:pt x="70080" y="12546"/>
                  <a:pt x="71708" y="12663"/>
                  <a:pt x="73451" y="12908"/>
                </a:cubicBezTo>
                <a:cubicBezTo>
                  <a:pt x="73716" y="12942"/>
                  <a:pt x="73980" y="12958"/>
                  <a:pt x="74241" y="12958"/>
                </a:cubicBezTo>
                <a:cubicBezTo>
                  <a:pt x="77316" y="12958"/>
                  <a:pt x="80000" y="10690"/>
                  <a:pt x="80439" y="7562"/>
                </a:cubicBezTo>
                <a:cubicBezTo>
                  <a:pt x="80916" y="4169"/>
                  <a:pt x="78582" y="1014"/>
                  <a:pt x="75189" y="490"/>
                </a:cubicBezTo>
                <a:cubicBezTo>
                  <a:pt x="72874" y="164"/>
                  <a:pt x="70640" y="1"/>
                  <a:pt x="68483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 rot="189548">
            <a:off x="2869468" y="2231692"/>
            <a:ext cx="7113819" cy="4509697"/>
          </a:xfrm>
          <a:custGeom>
            <a:rect b="b" l="l" r="r" t="t"/>
            <a:pathLst>
              <a:path extrusionOk="0" h="51294" w="80916">
                <a:moveTo>
                  <a:pt x="68483" y="1"/>
                </a:moveTo>
                <a:cubicBezTo>
                  <a:pt x="61018" y="1"/>
                  <a:pt x="54459" y="1957"/>
                  <a:pt x="48566" y="5919"/>
                </a:cubicBezTo>
                <a:cubicBezTo>
                  <a:pt x="42149" y="10241"/>
                  <a:pt x="37589" y="16194"/>
                  <a:pt x="33172" y="21945"/>
                </a:cubicBezTo>
                <a:cubicBezTo>
                  <a:pt x="26014" y="31283"/>
                  <a:pt x="20290" y="38739"/>
                  <a:pt x="8339" y="38739"/>
                </a:cubicBezTo>
                <a:cubicBezTo>
                  <a:pt x="7825" y="38739"/>
                  <a:pt x="7300" y="38725"/>
                  <a:pt x="6764" y="38697"/>
                </a:cubicBezTo>
                <a:cubicBezTo>
                  <a:pt x="6654" y="38691"/>
                  <a:pt x="6544" y="38689"/>
                  <a:pt x="6435" y="38689"/>
                </a:cubicBezTo>
                <a:cubicBezTo>
                  <a:pt x="3115" y="38689"/>
                  <a:pt x="352" y="41295"/>
                  <a:pt x="179" y="44638"/>
                </a:cubicBezTo>
                <a:cubicBezTo>
                  <a:pt x="1" y="48103"/>
                  <a:pt x="2656" y="51056"/>
                  <a:pt x="6121" y="51234"/>
                </a:cubicBezTo>
                <a:cubicBezTo>
                  <a:pt x="6871" y="51270"/>
                  <a:pt x="7609" y="51294"/>
                  <a:pt x="8359" y="51294"/>
                </a:cubicBezTo>
                <a:cubicBezTo>
                  <a:pt x="16241" y="51294"/>
                  <a:pt x="23099" y="49055"/>
                  <a:pt x="29266" y="44483"/>
                </a:cubicBezTo>
                <a:cubicBezTo>
                  <a:pt x="34898" y="40316"/>
                  <a:pt x="39089" y="34851"/>
                  <a:pt x="43137" y="29577"/>
                </a:cubicBezTo>
                <a:cubicBezTo>
                  <a:pt x="50341" y="20180"/>
                  <a:pt x="56207" y="12546"/>
                  <a:pt x="68551" y="12546"/>
                </a:cubicBezTo>
                <a:cubicBezTo>
                  <a:pt x="70080" y="12546"/>
                  <a:pt x="71708" y="12663"/>
                  <a:pt x="73451" y="12908"/>
                </a:cubicBezTo>
                <a:cubicBezTo>
                  <a:pt x="73716" y="12942"/>
                  <a:pt x="73980" y="12958"/>
                  <a:pt x="74241" y="12958"/>
                </a:cubicBezTo>
                <a:cubicBezTo>
                  <a:pt x="77316" y="12958"/>
                  <a:pt x="80000" y="10690"/>
                  <a:pt x="80439" y="7562"/>
                </a:cubicBezTo>
                <a:cubicBezTo>
                  <a:pt x="80916" y="4169"/>
                  <a:pt x="78582" y="1014"/>
                  <a:pt x="75189" y="490"/>
                </a:cubicBezTo>
                <a:cubicBezTo>
                  <a:pt x="72874" y="164"/>
                  <a:pt x="70640" y="1"/>
                  <a:pt x="6848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2">
            <a:alphaModFix/>
          </a:blip>
          <a:srcRect b="7430" l="4767" r="7597" t="8985"/>
          <a:stretch/>
        </p:blipFill>
        <p:spPr>
          <a:xfrm>
            <a:off x="467013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16" name="Google Shape;116;p17"/>
          <p:cNvSpPr txBox="1"/>
          <p:nvPr>
            <p:ph type="title"/>
          </p:nvPr>
        </p:nvSpPr>
        <p:spPr>
          <a:xfrm>
            <a:off x="872400" y="3057523"/>
            <a:ext cx="23364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872400" y="3467054"/>
            <a:ext cx="2336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2" type="title"/>
          </p:nvPr>
        </p:nvSpPr>
        <p:spPr>
          <a:xfrm>
            <a:off x="3403800" y="3057523"/>
            <a:ext cx="23364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17"/>
          <p:cNvSpPr txBox="1"/>
          <p:nvPr>
            <p:ph idx="3" type="subTitle"/>
          </p:nvPr>
        </p:nvSpPr>
        <p:spPr>
          <a:xfrm>
            <a:off x="3403800" y="3467054"/>
            <a:ext cx="2336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4" type="title"/>
          </p:nvPr>
        </p:nvSpPr>
        <p:spPr>
          <a:xfrm>
            <a:off x="5935200" y="3057523"/>
            <a:ext cx="23364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7"/>
          <p:cNvSpPr txBox="1"/>
          <p:nvPr>
            <p:ph idx="5" type="subTitle"/>
          </p:nvPr>
        </p:nvSpPr>
        <p:spPr>
          <a:xfrm>
            <a:off x="5935200" y="3467054"/>
            <a:ext cx="2336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6" type="title"/>
          </p:nvPr>
        </p:nvSpPr>
        <p:spPr>
          <a:xfrm>
            <a:off x="720000" y="539496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 rot="1799983">
            <a:off x="5626116" y="-2585100"/>
            <a:ext cx="7885968" cy="5597049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rot="-9163283">
            <a:off x="-3974839" y="1810008"/>
            <a:ext cx="7885877" cy="5596985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2">
            <a:alphaModFix/>
          </a:blip>
          <a:srcRect b="7591" l="5531" r="5540" t="759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27" name="Google Shape;127;p18"/>
          <p:cNvSpPr txBox="1"/>
          <p:nvPr>
            <p:ph type="title"/>
          </p:nvPr>
        </p:nvSpPr>
        <p:spPr>
          <a:xfrm>
            <a:off x="3287438" y="1475375"/>
            <a:ext cx="1232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4561188" y="147537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2" type="title"/>
          </p:nvPr>
        </p:nvSpPr>
        <p:spPr>
          <a:xfrm>
            <a:off x="3287438" y="2527481"/>
            <a:ext cx="1232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4561188" y="2527481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4" type="title"/>
          </p:nvPr>
        </p:nvSpPr>
        <p:spPr>
          <a:xfrm>
            <a:off x="3287438" y="3621881"/>
            <a:ext cx="1232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" name="Google Shape;132;p18"/>
          <p:cNvSpPr txBox="1"/>
          <p:nvPr>
            <p:ph idx="5" type="subTitle"/>
          </p:nvPr>
        </p:nvSpPr>
        <p:spPr>
          <a:xfrm>
            <a:off x="4561188" y="3621881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6" type="title"/>
          </p:nvPr>
        </p:nvSpPr>
        <p:spPr>
          <a:xfrm>
            <a:off x="715100" y="535000"/>
            <a:ext cx="7713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10800000">
            <a:off x="-1028700" y="-1285300"/>
            <a:ext cx="2667000" cy="5193900"/>
          </a:xfrm>
          <a:prstGeom prst="round2SameRect">
            <a:avLst>
              <a:gd fmla="val 49234" name="adj1"/>
              <a:gd fmla="val 0" name="adj2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 rot="8100000">
            <a:off x="5765888" y="3224221"/>
            <a:ext cx="7047549" cy="5001983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b="8297" l="3812" r="8744" t="8306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38" name="Google Shape;138;p19"/>
          <p:cNvSpPr txBox="1"/>
          <p:nvPr>
            <p:ph type="title"/>
          </p:nvPr>
        </p:nvSpPr>
        <p:spPr>
          <a:xfrm>
            <a:off x="4407325" y="586950"/>
            <a:ext cx="36576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4407325" y="980250"/>
            <a:ext cx="2280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4407325" y="3678450"/>
            <a:ext cx="36576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4407325" y="4071750"/>
            <a:ext cx="2277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4" type="title"/>
          </p:nvPr>
        </p:nvSpPr>
        <p:spPr>
          <a:xfrm>
            <a:off x="4407325" y="2647938"/>
            <a:ext cx="36576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19"/>
          <p:cNvSpPr txBox="1"/>
          <p:nvPr>
            <p:ph idx="5" type="subTitle"/>
          </p:nvPr>
        </p:nvSpPr>
        <p:spPr>
          <a:xfrm>
            <a:off x="4407325" y="3041238"/>
            <a:ext cx="2280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6" type="title"/>
          </p:nvPr>
        </p:nvSpPr>
        <p:spPr>
          <a:xfrm>
            <a:off x="4407325" y="1617450"/>
            <a:ext cx="36576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9"/>
          <p:cNvSpPr txBox="1"/>
          <p:nvPr>
            <p:ph idx="7" type="subTitle"/>
          </p:nvPr>
        </p:nvSpPr>
        <p:spPr>
          <a:xfrm>
            <a:off x="4407325" y="2010750"/>
            <a:ext cx="2277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8" type="title"/>
          </p:nvPr>
        </p:nvSpPr>
        <p:spPr>
          <a:xfrm>
            <a:off x="715100" y="2361475"/>
            <a:ext cx="2726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 rot="-3600021">
            <a:off x="4179759" y="-6079362"/>
            <a:ext cx="8311528" cy="9644577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 rot="-8227792">
            <a:off x="-5541933" y="2973784"/>
            <a:ext cx="8621350" cy="6118985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2">
            <a:alphaModFix/>
          </a:blip>
          <a:srcRect b="15189" l="11071" r="0" t="0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51" name="Google Shape;151;p20"/>
          <p:cNvSpPr txBox="1"/>
          <p:nvPr>
            <p:ph type="title"/>
          </p:nvPr>
        </p:nvSpPr>
        <p:spPr>
          <a:xfrm>
            <a:off x="720000" y="1130970"/>
            <a:ext cx="3590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720000" y="1521913"/>
            <a:ext cx="3590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title"/>
          </p:nvPr>
        </p:nvSpPr>
        <p:spPr>
          <a:xfrm>
            <a:off x="4830294" y="1130970"/>
            <a:ext cx="3593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0"/>
          <p:cNvSpPr txBox="1"/>
          <p:nvPr>
            <p:ph idx="3" type="subTitle"/>
          </p:nvPr>
        </p:nvSpPr>
        <p:spPr>
          <a:xfrm>
            <a:off x="4830294" y="1521913"/>
            <a:ext cx="3593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title"/>
          </p:nvPr>
        </p:nvSpPr>
        <p:spPr>
          <a:xfrm>
            <a:off x="720000" y="2372428"/>
            <a:ext cx="3590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20"/>
          <p:cNvSpPr txBox="1"/>
          <p:nvPr>
            <p:ph idx="5" type="subTitle"/>
          </p:nvPr>
        </p:nvSpPr>
        <p:spPr>
          <a:xfrm>
            <a:off x="720000" y="2768716"/>
            <a:ext cx="35907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title"/>
          </p:nvPr>
        </p:nvSpPr>
        <p:spPr>
          <a:xfrm>
            <a:off x="720000" y="3619232"/>
            <a:ext cx="35907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20"/>
          <p:cNvSpPr txBox="1"/>
          <p:nvPr>
            <p:ph idx="7" type="subTitle"/>
          </p:nvPr>
        </p:nvSpPr>
        <p:spPr>
          <a:xfrm>
            <a:off x="720000" y="4016524"/>
            <a:ext cx="35907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title"/>
          </p:nvPr>
        </p:nvSpPr>
        <p:spPr>
          <a:xfrm>
            <a:off x="4830294" y="2372434"/>
            <a:ext cx="3593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20"/>
          <p:cNvSpPr txBox="1"/>
          <p:nvPr>
            <p:ph idx="9" type="subTitle"/>
          </p:nvPr>
        </p:nvSpPr>
        <p:spPr>
          <a:xfrm>
            <a:off x="4830294" y="2768723"/>
            <a:ext cx="35937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3" type="title"/>
          </p:nvPr>
        </p:nvSpPr>
        <p:spPr>
          <a:xfrm>
            <a:off x="4830294" y="3619225"/>
            <a:ext cx="35937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20"/>
          <p:cNvSpPr txBox="1"/>
          <p:nvPr>
            <p:ph idx="14" type="subTitle"/>
          </p:nvPr>
        </p:nvSpPr>
        <p:spPr>
          <a:xfrm>
            <a:off x="4830294" y="4012525"/>
            <a:ext cx="35937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5" type="title"/>
          </p:nvPr>
        </p:nvSpPr>
        <p:spPr>
          <a:xfrm>
            <a:off x="720000" y="539496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9997008">
            <a:off x="5995558" y="3776888"/>
            <a:ext cx="5709886" cy="4052579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rot="8886939">
            <a:off x="-2417652" y="-928302"/>
            <a:ext cx="7000104" cy="7000104"/>
          </a:xfrm>
          <a:prstGeom prst="ellipse">
            <a:avLst/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14350" l="15605" r="14479" t="14358"/>
          <a:stretch/>
        </p:blipFill>
        <p:spPr>
          <a:xfrm>
            <a:off x="1375500" y="738150"/>
            <a:ext cx="6393000" cy="3667200"/>
          </a:xfrm>
          <a:prstGeom prst="roundRect">
            <a:avLst>
              <a:gd fmla="val 11351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2230650" y="2057400"/>
            <a:ext cx="4682700" cy="13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2230650" y="1168807"/>
            <a:ext cx="14040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230650" y="3600600"/>
            <a:ext cx="46827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 flipH="1" rot="-2399809">
            <a:off x="-3320823" y="-1106152"/>
            <a:ext cx="7538444" cy="8747642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 flipH="1" rot="8951238">
            <a:off x="6979155" y="977655"/>
            <a:ext cx="7538383" cy="8747589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2">
            <a:alphaModFix/>
          </a:blip>
          <a:srcRect b="7591" l="5531" r="5540" t="759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68" name="Google Shape;168;p21"/>
          <p:cNvSpPr txBox="1"/>
          <p:nvPr>
            <p:ph hasCustomPrompt="1" type="title"/>
          </p:nvPr>
        </p:nvSpPr>
        <p:spPr>
          <a:xfrm>
            <a:off x="1797988" y="1254325"/>
            <a:ext cx="3644700" cy="10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9" name="Google Shape;169;p21"/>
          <p:cNvSpPr txBox="1"/>
          <p:nvPr>
            <p:ph idx="1" type="subTitle"/>
          </p:nvPr>
        </p:nvSpPr>
        <p:spPr>
          <a:xfrm>
            <a:off x="5594913" y="1801125"/>
            <a:ext cx="1751100" cy="5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hasCustomPrompt="1" idx="2" type="title"/>
          </p:nvPr>
        </p:nvSpPr>
        <p:spPr>
          <a:xfrm>
            <a:off x="1797988" y="2791775"/>
            <a:ext cx="36447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5594913" y="3324413"/>
            <a:ext cx="1751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1">
  <p:cSld name="CUSTOM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/>
          <p:nvPr/>
        </p:nvSpPr>
        <p:spPr>
          <a:xfrm rot="10064569">
            <a:off x="-2532252" y="1644966"/>
            <a:ext cx="5580306" cy="5580306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 rot="-3600021">
            <a:off x="3890759" y="-5803212"/>
            <a:ext cx="8311528" cy="9644577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2">
            <a:alphaModFix/>
          </a:blip>
          <a:srcRect b="14351" l="15044" r="15044" t="14351"/>
          <a:stretch/>
        </p:blipFill>
        <p:spPr>
          <a:xfrm>
            <a:off x="1375500" y="738150"/>
            <a:ext cx="6393000" cy="3667200"/>
          </a:xfrm>
          <a:prstGeom prst="roundRect">
            <a:avLst>
              <a:gd fmla="val 11351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76" name="Google Shape;176;p22"/>
          <p:cNvSpPr txBox="1"/>
          <p:nvPr>
            <p:ph type="title"/>
          </p:nvPr>
        </p:nvSpPr>
        <p:spPr>
          <a:xfrm>
            <a:off x="1558625" y="1958025"/>
            <a:ext cx="5850000" cy="15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22"/>
          <p:cNvSpPr txBox="1"/>
          <p:nvPr>
            <p:ph hasCustomPrompt="1" idx="2" type="title"/>
          </p:nvPr>
        </p:nvSpPr>
        <p:spPr>
          <a:xfrm>
            <a:off x="5728625" y="1116225"/>
            <a:ext cx="166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1558625" y="3610125"/>
            <a:ext cx="51642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2">
  <p:cSld name="CUSTOM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 rot="2399764">
            <a:off x="3943209" y="-1933252"/>
            <a:ext cx="9628504" cy="11493744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l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 rot="-1166949">
            <a:off x="-2994411" y="-3830090"/>
            <a:ext cx="8549324" cy="6067865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2">
            <a:alphaModFix/>
          </a:blip>
          <a:srcRect b="15603" l="16265" r="16272" t="15596"/>
          <a:stretch/>
        </p:blipFill>
        <p:spPr>
          <a:xfrm>
            <a:off x="1375500" y="738150"/>
            <a:ext cx="6393000" cy="3667200"/>
          </a:xfrm>
          <a:prstGeom prst="roundRect">
            <a:avLst>
              <a:gd fmla="val 11351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2562900" y="2072275"/>
            <a:ext cx="4018200" cy="14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3"/>
          <p:cNvSpPr txBox="1"/>
          <p:nvPr>
            <p:ph hasCustomPrompt="1" idx="2" type="title"/>
          </p:nvPr>
        </p:nvSpPr>
        <p:spPr>
          <a:xfrm>
            <a:off x="5047200" y="1081375"/>
            <a:ext cx="153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2562900" y="3637075"/>
            <a:ext cx="40182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3">
  <p:cSld name="CUSTOM_3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 rot="10064674">
            <a:off x="5474390" y="-1111577"/>
            <a:ext cx="7195069" cy="7195069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-781050" y="1162050"/>
            <a:ext cx="4324800" cy="1600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2">
            <a:alphaModFix/>
          </a:blip>
          <a:srcRect b="15127" l="14717" r="16892" t="15127"/>
          <a:stretch/>
        </p:blipFill>
        <p:spPr>
          <a:xfrm>
            <a:off x="1375500" y="738150"/>
            <a:ext cx="6393000" cy="3667200"/>
          </a:xfrm>
          <a:prstGeom prst="roundRect">
            <a:avLst>
              <a:gd fmla="val 11351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90" name="Google Shape;190;p24"/>
          <p:cNvSpPr/>
          <p:nvPr/>
        </p:nvSpPr>
        <p:spPr>
          <a:xfrm rot="-8424600">
            <a:off x="-3902840" y="3305405"/>
            <a:ext cx="6324406" cy="4488734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3734363" y="1557325"/>
            <a:ext cx="29793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2" name="Google Shape;192;p24"/>
          <p:cNvSpPr txBox="1"/>
          <p:nvPr>
            <p:ph hasCustomPrompt="1" idx="2" type="title"/>
          </p:nvPr>
        </p:nvSpPr>
        <p:spPr>
          <a:xfrm>
            <a:off x="1609913" y="1557325"/>
            <a:ext cx="16482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" name="Google Shape;193;p24"/>
          <p:cNvSpPr txBox="1"/>
          <p:nvPr>
            <p:ph idx="1" type="subTitle"/>
          </p:nvPr>
        </p:nvSpPr>
        <p:spPr>
          <a:xfrm>
            <a:off x="3734375" y="3087275"/>
            <a:ext cx="24180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4">
  <p:cSld name="CUSTOM_4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 rot="5400000">
            <a:off x="5753700" y="4083200"/>
            <a:ext cx="4029600" cy="1545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 rot="-2253982">
            <a:off x="-2400079" y="-4476387"/>
            <a:ext cx="10613772" cy="7533245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2">
            <a:alphaModFix/>
          </a:blip>
          <a:srcRect b="14345" l="15045" r="15038" t="14352"/>
          <a:stretch/>
        </p:blipFill>
        <p:spPr>
          <a:xfrm>
            <a:off x="1375500" y="738150"/>
            <a:ext cx="6393000" cy="3667200"/>
          </a:xfrm>
          <a:prstGeom prst="roundRect">
            <a:avLst>
              <a:gd fmla="val 11351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198" name="Google Shape;198;p25"/>
          <p:cNvSpPr txBox="1"/>
          <p:nvPr>
            <p:ph type="title"/>
          </p:nvPr>
        </p:nvSpPr>
        <p:spPr>
          <a:xfrm>
            <a:off x="2474550" y="1999025"/>
            <a:ext cx="4194900" cy="15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25"/>
          <p:cNvSpPr txBox="1"/>
          <p:nvPr>
            <p:ph hasCustomPrompt="1" idx="2" type="title"/>
          </p:nvPr>
        </p:nvSpPr>
        <p:spPr>
          <a:xfrm>
            <a:off x="3794700" y="1105275"/>
            <a:ext cx="155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2130450" y="3719625"/>
            <a:ext cx="48831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5">
  <p:cSld name="CUSTOM_5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 rot="10064688">
            <a:off x="-2189441" y="-3910459"/>
            <a:ext cx="7781731" cy="7781731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/>
          <p:nvPr/>
        </p:nvSpPr>
        <p:spPr>
          <a:xfrm rot="9997027">
            <a:off x="4542535" y="3140817"/>
            <a:ext cx="7158007" cy="508038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2">
            <a:alphaModFix/>
          </a:blip>
          <a:srcRect b="14179" l="16071" r="14862" t="15383"/>
          <a:stretch/>
        </p:blipFill>
        <p:spPr>
          <a:xfrm>
            <a:off x="1375500" y="738150"/>
            <a:ext cx="6393000" cy="3667200"/>
          </a:xfrm>
          <a:prstGeom prst="roundRect">
            <a:avLst>
              <a:gd fmla="val 11351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05" name="Google Shape;205;p26"/>
          <p:cNvSpPr txBox="1"/>
          <p:nvPr>
            <p:ph type="title"/>
          </p:nvPr>
        </p:nvSpPr>
        <p:spPr>
          <a:xfrm>
            <a:off x="3236250" y="1882500"/>
            <a:ext cx="427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" name="Google Shape;206;p26"/>
          <p:cNvSpPr txBox="1"/>
          <p:nvPr>
            <p:ph hasCustomPrompt="1" idx="2" type="title"/>
          </p:nvPr>
        </p:nvSpPr>
        <p:spPr>
          <a:xfrm>
            <a:off x="1629750" y="1882500"/>
            <a:ext cx="160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7" name="Google Shape;207;p26"/>
          <p:cNvSpPr txBox="1"/>
          <p:nvPr>
            <p:ph idx="1" type="subTitle"/>
          </p:nvPr>
        </p:nvSpPr>
        <p:spPr>
          <a:xfrm>
            <a:off x="2433000" y="2876700"/>
            <a:ext cx="42780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-8694577">
            <a:off x="3908346" y="1766395"/>
            <a:ext cx="7000216" cy="700021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 rot="-1030370">
            <a:off x="-3117235" y="-3318443"/>
            <a:ext cx="7664671" cy="5439866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2">
            <a:alphaModFix/>
          </a:blip>
          <a:srcRect b="2041" l="10770" r="3956" t="16638"/>
          <a:stretch/>
        </p:blipFill>
        <p:spPr>
          <a:xfrm>
            <a:off x="467013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12" name="Google Shape;212;p27"/>
          <p:cNvSpPr txBox="1"/>
          <p:nvPr>
            <p:ph type="title"/>
          </p:nvPr>
        </p:nvSpPr>
        <p:spPr>
          <a:xfrm>
            <a:off x="3611738" y="2418288"/>
            <a:ext cx="1997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 rot="-3600021">
            <a:off x="4692234" y="-6502637"/>
            <a:ext cx="8311528" cy="9644577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 rot="-8227792">
            <a:off x="-5048108" y="2517184"/>
            <a:ext cx="8621350" cy="6118985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2">
            <a:alphaModFix/>
          </a:blip>
          <a:srcRect b="7599" l="5540" r="5531" t="7590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17" name="Google Shape;217;p28"/>
          <p:cNvSpPr txBox="1"/>
          <p:nvPr>
            <p:ph type="title"/>
          </p:nvPr>
        </p:nvSpPr>
        <p:spPr>
          <a:xfrm>
            <a:off x="720000" y="535000"/>
            <a:ext cx="7704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 rot="10668259">
            <a:off x="-660004" y="-3185402"/>
            <a:ext cx="7603190" cy="4819917"/>
          </a:xfrm>
          <a:custGeom>
            <a:rect b="b" l="l" r="r" t="t"/>
            <a:pathLst>
              <a:path extrusionOk="0" h="51294" w="80916">
                <a:moveTo>
                  <a:pt x="68483" y="1"/>
                </a:moveTo>
                <a:cubicBezTo>
                  <a:pt x="61018" y="1"/>
                  <a:pt x="54459" y="1957"/>
                  <a:pt x="48566" y="5919"/>
                </a:cubicBezTo>
                <a:cubicBezTo>
                  <a:pt x="42149" y="10241"/>
                  <a:pt x="37589" y="16194"/>
                  <a:pt x="33172" y="21945"/>
                </a:cubicBezTo>
                <a:cubicBezTo>
                  <a:pt x="26014" y="31283"/>
                  <a:pt x="20290" y="38739"/>
                  <a:pt x="8339" y="38739"/>
                </a:cubicBezTo>
                <a:cubicBezTo>
                  <a:pt x="7825" y="38739"/>
                  <a:pt x="7300" y="38725"/>
                  <a:pt x="6764" y="38697"/>
                </a:cubicBezTo>
                <a:cubicBezTo>
                  <a:pt x="6654" y="38691"/>
                  <a:pt x="6544" y="38689"/>
                  <a:pt x="6435" y="38689"/>
                </a:cubicBezTo>
                <a:cubicBezTo>
                  <a:pt x="3115" y="38689"/>
                  <a:pt x="352" y="41295"/>
                  <a:pt x="179" y="44638"/>
                </a:cubicBezTo>
                <a:cubicBezTo>
                  <a:pt x="1" y="48103"/>
                  <a:pt x="2656" y="51056"/>
                  <a:pt x="6121" y="51234"/>
                </a:cubicBezTo>
                <a:cubicBezTo>
                  <a:pt x="6871" y="51270"/>
                  <a:pt x="7609" y="51294"/>
                  <a:pt x="8359" y="51294"/>
                </a:cubicBezTo>
                <a:cubicBezTo>
                  <a:pt x="16241" y="51294"/>
                  <a:pt x="23099" y="49055"/>
                  <a:pt x="29266" y="44483"/>
                </a:cubicBezTo>
                <a:cubicBezTo>
                  <a:pt x="34898" y="40316"/>
                  <a:pt x="39089" y="34851"/>
                  <a:pt x="43137" y="29577"/>
                </a:cubicBezTo>
                <a:cubicBezTo>
                  <a:pt x="50341" y="20180"/>
                  <a:pt x="56207" y="12546"/>
                  <a:pt x="68551" y="12546"/>
                </a:cubicBezTo>
                <a:cubicBezTo>
                  <a:pt x="70080" y="12546"/>
                  <a:pt x="71708" y="12663"/>
                  <a:pt x="73451" y="12908"/>
                </a:cubicBezTo>
                <a:cubicBezTo>
                  <a:pt x="73716" y="12942"/>
                  <a:pt x="73980" y="12958"/>
                  <a:pt x="74241" y="12958"/>
                </a:cubicBezTo>
                <a:cubicBezTo>
                  <a:pt x="77316" y="12958"/>
                  <a:pt x="80000" y="10690"/>
                  <a:pt x="80439" y="7562"/>
                </a:cubicBezTo>
                <a:cubicBezTo>
                  <a:pt x="80916" y="4169"/>
                  <a:pt x="78582" y="1014"/>
                  <a:pt x="75189" y="490"/>
                </a:cubicBezTo>
                <a:cubicBezTo>
                  <a:pt x="72874" y="164"/>
                  <a:pt x="70640" y="1"/>
                  <a:pt x="68483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189548">
            <a:off x="2869468" y="2231692"/>
            <a:ext cx="7113819" cy="4509697"/>
          </a:xfrm>
          <a:custGeom>
            <a:rect b="b" l="l" r="r" t="t"/>
            <a:pathLst>
              <a:path extrusionOk="0" h="51294" w="80916">
                <a:moveTo>
                  <a:pt x="68483" y="1"/>
                </a:moveTo>
                <a:cubicBezTo>
                  <a:pt x="61018" y="1"/>
                  <a:pt x="54459" y="1957"/>
                  <a:pt x="48566" y="5919"/>
                </a:cubicBezTo>
                <a:cubicBezTo>
                  <a:pt x="42149" y="10241"/>
                  <a:pt x="37589" y="16194"/>
                  <a:pt x="33172" y="21945"/>
                </a:cubicBezTo>
                <a:cubicBezTo>
                  <a:pt x="26014" y="31283"/>
                  <a:pt x="20290" y="38739"/>
                  <a:pt x="8339" y="38739"/>
                </a:cubicBezTo>
                <a:cubicBezTo>
                  <a:pt x="7825" y="38739"/>
                  <a:pt x="7300" y="38725"/>
                  <a:pt x="6764" y="38697"/>
                </a:cubicBezTo>
                <a:cubicBezTo>
                  <a:pt x="6654" y="38691"/>
                  <a:pt x="6544" y="38689"/>
                  <a:pt x="6435" y="38689"/>
                </a:cubicBezTo>
                <a:cubicBezTo>
                  <a:pt x="3115" y="38689"/>
                  <a:pt x="352" y="41295"/>
                  <a:pt x="179" y="44638"/>
                </a:cubicBezTo>
                <a:cubicBezTo>
                  <a:pt x="1" y="48103"/>
                  <a:pt x="2656" y="51056"/>
                  <a:pt x="6121" y="51234"/>
                </a:cubicBezTo>
                <a:cubicBezTo>
                  <a:pt x="6871" y="51270"/>
                  <a:pt x="7609" y="51294"/>
                  <a:pt x="8359" y="51294"/>
                </a:cubicBezTo>
                <a:cubicBezTo>
                  <a:pt x="16241" y="51294"/>
                  <a:pt x="23099" y="49055"/>
                  <a:pt x="29266" y="44483"/>
                </a:cubicBezTo>
                <a:cubicBezTo>
                  <a:pt x="34898" y="40316"/>
                  <a:pt x="39089" y="34851"/>
                  <a:pt x="43137" y="29577"/>
                </a:cubicBezTo>
                <a:cubicBezTo>
                  <a:pt x="50341" y="20180"/>
                  <a:pt x="56207" y="12546"/>
                  <a:pt x="68551" y="12546"/>
                </a:cubicBezTo>
                <a:cubicBezTo>
                  <a:pt x="70080" y="12546"/>
                  <a:pt x="71708" y="12663"/>
                  <a:pt x="73451" y="12908"/>
                </a:cubicBezTo>
                <a:cubicBezTo>
                  <a:pt x="73716" y="12942"/>
                  <a:pt x="73980" y="12958"/>
                  <a:pt x="74241" y="12958"/>
                </a:cubicBezTo>
                <a:cubicBezTo>
                  <a:pt x="77316" y="12958"/>
                  <a:pt x="80000" y="10690"/>
                  <a:pt x="80439" y="7562"/>
                </a:cubicBezTo>
                <a:cubicBezTo>
                  <a:pt x="80916" y="4169"/>
                  <a:pt x="78582" y="1014"/>
                  <a:pt x="75189" y="490"/>
                </a:cubicBezTo>
                <a:cubicBezTo>
                  <a:pt x="72874" y="164"/>
                  <a:pt x="70640" y="1"/>
                  <a:pt x="6848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2">
            <a:alphaModFix/>
          </a:blip>
          <a:srcRect b="7430" l="4767" r="7597" t="8985"/>
          <a:stretch/>
        </p:blipFill>
        <p:spPr>
          <a:xfrm>
            <a:off x="467013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22" name="Google Shape;222;p29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/>
          <p:nvPr/>
        </p:nvSpPr>
        <p:spPr>
          <a:xfrm rot="1799983">
            <a:off x="5626116" y="-2585100"/>
            <a:ext cx="7885968" cy="5597049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 rot="-9163283">
            <a:off x="-3974839" y="1810008"/>
            <a:ext cx="7885877" cy="5596985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2">
            <a:alphaModFix/>
          </a:blip>
          <a:srcRect b="7591" l="5531" r="5540" t="759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27" name="Google Shape;227;p30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rot="-8605897">
            <a:off x="-2951598" y="2781540"/>
            <a:ext cx="5720566" cy="406006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rot="10064614">
            <a:off x="6409664" y="-3126948"/>
            <a:ext cx="5257022" cy="525702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7591" l="5531" r="5540" t="759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2031600" y="1194700"/>
            <a:ext cx="5080800" cy="16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 rot="-8605897">
            <a:off x="-2951598" y="2781540"/>
            <a:ext cx="5720566" cy="406006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 rot="10064614">
            <a:off x="6409664" y="-3126948"/>
            <a:ext cx="5257022" cy="525702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2">
            <a:alphaModFix/>
          </a:blip>
          <a:srcRect b="7591" l="5531" r="5540" t="759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32" name="Google Shape;232;p31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/>
          <p:nvPr/>
        </p:nvSpPr>
        <p:spPr>
          <a:xfrm rot="-1166977">
            <a:off x="-1757161" y="-3399418"/>
            <a:ext cx="9813287" cy="696496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 rot="10064649">
            <a:off x="6535266" y="3218277"/>
            <a:ext cx="5074961" cy="5074961"/>
          </a:xfrm>
          <a:prstGeom prst="ellipse">
            <a:avLst/>
          </a:pr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2">
            <a:alphaModFix/>
          </a:blip>
          <a:srcRect b="7599" l="5540" r="5531" t="7590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37" name="Google Shape;237;p32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 rot="3369217">
            <a:off x="5902950" y="-1858670"/>
            <a:ext cx="7535765" cy="5348493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/>
          <p:nvPr/>
        </p:nvSpPr>
        <p:spPr>
          <a:xfrm rot="10800000">
            <a:off x="776300" y="0"/>
            <a:ext cx="2895600" cy="4599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chemeClr val="accent4"/>
              </a:gs>
              <a:gs pos="66000">
                <a:schemeClr val="l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2">
            <a:alphaModFix/>
          </a:blip>
          <a:srcRect b="7591" l="1814" r="9257" t="759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42" name="Google Shape;242;p33"/>
          <p:cNvSpPr txBox="1"/>
          <p:nvPr>
            <p:ph type="title"/>
          </p:nvPr>
        </p:nvSpPr>
        <p:spPr>
          <a:xfrm>
            <a:off x="919850" y="918175"/>
            <a:ext cx="2329200" cy="10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idx="1" type="subTitle"/>
          </p:nvPr>
        </p:nvSpPr>
        <p:spPr>
          <a:xfrm>
            <a:off x="4210150" y="2278400"/>
            <a:ext cx="35622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4"/>
          <p:cNvSpPr txBox="1"/>
          <p:nvPr>
            <p:ph type="title"/>
          </p:nvPr>
        </p:nvSpPr>
        <p:spPr>
          <a:xfrm>
            <a:off x="4210150" y="1510900"/>
            <a:ext cx="35622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34"/>
          <p:cNvSpPr/>
          <p:nvPr/>
        </p:nvSpPr>
        <p:spPr>
          <a:xfrm rot="-10161576">
            <a:off x="-5054298" y="1952474"/>
            <a:ext cx="8621256" cy="6118918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 flipH="1" rot="-2399809">
            <a:off x="-3320823" y="-1106152"/>
            <a:ext cx="7538444" cy="8747642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/>
          <p:nvPr/>
        </p:nvSpPr>
        <p:spPr>
          <a:xfrm flipH="1" rot="8951238">
            <a:off x="6979155" y="977655"/>
            <a:ext cx="7538383" cy="8747589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 rotWithShape="1">
          <a:blip r:embed="rId2">
            <a:alphaModFix/>
          </a:blip>
          <a:srcRect b="7591" l="5531" r="5540" t="759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51" name="Google Shape;251;p35"/>
          <p:cNvSpPr txBox="1"/>
          <p:nvPr>
            <p:ph idx="1" type="subTitle"/>
          </p:nvPr>
        </p:nvSpPr>
        <p:spPr>
          <a:xfrm>
            <a:off x="2136622" y="2560563"/>
            <a:ext cx="27276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5"/>
          <p:cNvSpPr txBox="1"/>
          <p:nvPr>
            <p:ph type="title"/>
          </p:nvPr>
        </p:nvSpPr>
        <p:spPr>
          <a:xfrm>
            <a:off x="2173822" y="1964163"/>
            <a:ext cx="26532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/>
          <p:nvPr/>
        </p:nvSpPr>
        <p:spPr>
          <a:xfrm>
            <a:off x="7620000" y="1465050"/>
            <a:ext cx="2667000" cy="5193900"/>
          </a:xfrm>
          <a:prstGeom prst="round2SameRect">
            <a:avLst>
              <a:gd fmla="val 49234" name="adj1"/>
              <a:gd fmla="val 0" name="adj2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 rot="-2700000">
            <a:off x="-3130462" y="-2703879"/>
            <a:ext cx="7047549" cy="5001983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2">
            <a:alphaModFix/>
          </a:blip>
          <a:srcRect b="10203" l="2281" r="5730" t="2061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57" name="Google Shape;257;p36"/>
          <p:cNvSpPr txBox="1"/>
          <p:nvPr>
            <p:ph idx="1" type="subTitle"/>
          </p:nvPr>
        </p:nvSpPr>
        <p:spPr>
          <a:xfrm>
            <a:off x="1026675" y="2140803"/>
            <a:ext cx="29133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1026675" y="1544400"/>
            <a:ext cx="29133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/>
          <p:nvPr/>
        </p:nvSpPr>
        <p:spPr>
          <a:xfrm rot="5400000">
            <a:off x="683992" y="3031801"/>
            <a:ext cx="2343300" cy="39378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/>
          <p:nvPr/>
        </p:nvSpPr>
        <p:spPr>
          <a:xfrm rot="1636724">
            <a:off x="5566659" y="-1724631"/>
            <a:ext cx="7047527" cy="5001968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 rotWithShape="1">
          <a:blip r:embed="rId2">
            <a:alphaModFix/>
          </a:blip>
          <a:srcRect b="7599" l="5540" r="5531" t="7590"/>
          <a:stretch/>
        </p:blipFill>
        <p:spPr>
          <a:xfrm rot="10800000"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63" name="Google Shape;263;p37"/>
          <p:cNvSpPr txBox="1"/>
          <p:nvPr>
            <p:ph idx="1" type="subTitle"/>
          </p:nvPr>
        </p:nvSpPr>
        <p:spPr>
          <a:xfrm>
            <a:off x="719813" y="1017700"/>
            <a:ext cx="3580800" cy="3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2" type="subTitle"/>
          </p:nvPr>
        </p:nvSpPr>
        <p:spPr>
          <a:xfrm>
            <a:off x="4843388" y="1017700"/>
            <a:ext cx="3580800" cy="3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37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 rot="-8400163">
            <a:off x="-3357488" y="-3815446"/>
            <a:ext cx="6420568" cy="7450335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"/>
          <p:cNvSpPr/>
          <p:nvPr/>
        </p:nvSpPr>
        <p:spPr>
          <a:xfrm rot="10454015">
            <a:off x="3336451" y="2067069"/>
            <a:ext cx="7161529" cy="508288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48000">
                <a:schemeClr val="accent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 rotWithShape="1">
          <a:blip r:embed="rId2">
            <a:alphaModFix/>
          </a:blip>
          <a:srcRect b="5848" l="22909" r="12773" t="30582"/>
          <a:stretch/>
        </p:blipFill>
        <p:spPr>
          <a:xfrm>
            <a:off x="1375500" y="726800"/>
            <a:ext cx="6393000" cy="3554400"/>
          </a:xfrm>
          <a:prstGeom prst="roundRect">
            <a:avLst>
              <a:gd fmla="val 11351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270" name="Google Shape;270;p38"/>
          <p:cNvSpPr txBox="1"/>
          <p:nvPr>
            <p:ph type="ctrTitle"/>
          </p:nvPr>
        </p:nvSpPr>
        <p:spPr>
          <a:xfrm>
            <a:off x="1625600" y="954925"/>
            <a:ext cx="59685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1" name="Google Shape;271;p38"/>
          <p:cNvSpPr txBox="1"/>
          <p:nvPr>
            <p:ph idx="1" type="subTitle"/>
          </p:nvPr>
        </p:nvSpPr>
        <p:spPr>
          <a:xfrm>
            <a:off x="1625600" y="3121500"/>
            <a:ext cx="32325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2" name="Google Shape;272;p38"/>
          <p:cNvSpPr txBox="1"/>
          <p:nvPr/>
        </p:nvSpPr>
        <p:spPr>
          <a:xfrm>
            <a:off x="2039250" y="4346425"/>
            <a:ext cx="50655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and includes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BLANK_1_1_1_1_1_1_1"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 rot="3234176">
            <a:off x="4715873" y="-2465645"/>
            <a:ext cx="8455549" cy="6001308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66000">
                <a:schemeClr val="l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 rot="10454028">
            <a:off x="-4409074" y="2305091"/>
            <a:ext cx="8455592" cy="6001339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48000">
                <a:schemeClr val="accent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715100" y="535000"/>
            <a:ext cx="7713900" cy="407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57175" rotWithShape="0" algn="bl" dir="5400000" dist="2190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 rot="10454015">
            <a:off x="4094826" y="2781444"/>
            <a:ext cx="7161529" cy="508288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48000">
                <a:schemeClr val="accent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"/>
          <p:cNvSpPr/>
          <p:nvPr/>
        </p:nvSpPr>
        <p:spPr>
          <a:xfrm rot="-8400163">
            <a:off x="-3950988" y="-3430796"/>
            <a:ext cx="6420568" cy="7450335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715100" y="535000"/>
            <a:ext cx="7713900" cy="407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>
            <a:noFill/>
          </a:ln>
          <a:effectLst>
            <a:outerShdw blurRad="257175" rotWithShape="0" algn="bl" dir="5400000" dist="219075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flipH="1" rot="8999985">
            <a:off x="6582066" y="-4806083"/>
            <a:ext cx="8535204" cy="9904128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000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 flipH="1" rot="-2399828">
            <a:off x="-4047799" y="-19698"/>
            <a:ext cx="8535182" cy="9904102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7599" l="5540" r="5531" t="7590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900125" y="1253775"/>
            <a:ext cx="40752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2900125" y="3086675"/>
            <a:ext cx="40752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2900125" y="1713775"/>
            <a:ext cx="4075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2900125" y="3546675"/>
            <a:ext cx="4075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-3600021">
            <a:off x="1404959" y="-3626087"/>
            <a:ext cx="8311528" cy="9644577"/>
          </a:xfrm>
          <a:custGeom>
            <a:rect b="b" l="l" r="r" t="t"/>
            <a:pathLst>
              <a:path extrusionOk="0" h="73681" w="63497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8243" l="5691" r="5380" t="6945"/>
          <a:stretch/>
        </p:blipFill>
        <p:spPr>
          <a:xfrm>
            <a:off x="499775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40" name="Google Shape;40;p6"/>
          <p:cNvSpPr txBox="1"/>
          <p:nvPr>
            <p:ph type="title"/>
          </p:nvPr>
        </p:nvSpPr>
        <p:spPr>
          <a:xfrm>
            <a:off x="720050" y="535000"/>
            <a:ext cx="77040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304321">
            <a:off x="2716174" y="-1371697"/>
            <a:ext cx="7886894" cy="7886894"/>
          </a:xfrm>
          <a:prstGeom prst="ellipse">
            <a:avLst/>
          </a:prstGeom>
          <a:gradFill>
            <a:gsLst>
              <a:gs pos="0">
                <a:schemeClr val="accent4"/>
              </a:gs>
              <a:gs pos="66000">
                <a:schemeClr val="l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7591" l="5531" r="5540" t="7591"/>
          <a:stretch/>
        </p:blipFill>
        <p:spPr>
          <a:xfrm>
            <a:off x="467013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4206425" y="953747"/>
            <a:ext cx="2937600" cy="81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206425" y="1866125"/>
            <a:ext cx="3711900" cy="24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rot="-1166977">
            <a:off x="-1757161" y="-3399418"/>
            <a:ext cx="9813287" cy="696496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rot="10064649">
            <a:off x="6535266" y="3218277"/>
            <a:ext cx="5074961" cy="5074961"/>
          </a:xfrm>
          <a:prstGeom prst="ellipse">
            <a:avLst/>
          </a:pr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7599" l="5540" r="5531" t="7590"/>
          <a:stretch/>
        </p:blipFill>
        <p:spPr>
          <a:xfrm>
            <a:off x="506100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rot="-8694577">
            <a:off x="4314121" y="2278820"/>
            <a:ext cx="7000216" cy="700021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 rot="-1030337">
            <a:off x="-2387533" y="-2637539"/>
            <a:ext cx="7261773" cy="5153910"/>
          </a:xfrm>
          <a:custGeom>
            <a:rect b="b" l="l" r="r" t="t"/>
            <a:pathLst>
              <a:path extrusionOk="0" h="49402" w="69605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8023" l="5104" r="5958" t="7158"/>
          <a:stretch/>
        </p:blipFill>
        <p:spPr>
          <a:xfrm>
            <a:off x="467013" y="390450"/>
            <a:ext cx="8131800" cy="4362600"/>
          </a:xfrm>
          <a:prstGeom prst="roundRect">
            <a:avLst>
              <a:gd fmla="val 8223" name="adj"/>
            </a:avLst>
          </a:prstGeom>
          <a:noFill/>
          <a:ln>
            <a:noFill/>
          </a:ln>
          <a:effectLst>
            <a:outerShdw blurRad="1014413" rotWithShape="0" algn="bl" dir="5400000" dist="123825">
              <a:srgbClr val="000000">
                <a:alpha val="36000"/>
              </a:srgbClr>
            </a:outerShdw>
          </a:effectLst>
        </p:spPr>
      </p:pic>
      <p:sp>
        <p:nvSpPr>
          <p:cNvPr id="55" name="Google Shape;55;p9"/>
          <p:cNvSpPr txBox="1"/>
          <p:nvPr>
            <p:ph type="title"/>
          </p:nvPr>
        </p:nvSpPr>
        <p:spPr>
          <a:xfrm>
            <a:off x="1753950" y="1775275"/>
            <a:ext cx="2553900" cy="7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1753950" y="2733300"/>
            <a:ext cx="56361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-19550" y="-113050"/>
            <a:ext cx="92223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-19550" y="4643000"/>
            <a:ext cx="92223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19550" y="146675"/>
            <a:ext cx="557400" cy="472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606150" y="312925"/>
            <a:ext cx="596700" cy="472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715100" y="1129200"/>
            <a:ext cx="4102200" cy="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/>
        </p:nvSpPr>
        <p:spPr>
          <a:xfrm>
            <a:off x="471150" y="396000"/>
            <a:ext cx="8201700" cy="4351500"/>
          </a:xfrm>
          <a:prstGeom prst="roundRect">
            <a:avLst>
              <a:gd fmla="val 11211" name="adj"/>
            </a:avLst>
          </a:prstGeom>
          <a:noFill/>
          <a:ln cap="flat" cmpd="sng" w="2286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 ExtraBold"/>
              <a:buNone/>
              <a:defRPr sz="2800">
                <a:solidFill>
                  <a:schemeClr val="lt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/>
          <p:nvPr/>
        </p:nvSpPr>
        <p:spPr>
          <a:xfrm>
            <a:off x="1820050" y="1051500"/>
            <a:ext cx="3068400" cy="458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1987600" y="1075800"/>
            <a:ext cx="2757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Team The Brocode</a:t>
            </a:r>
            <a:endParaRPr sz="2200">
              <a:solidFill>
                <a:schemeClr val="dk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cxnSp>
        <p:nvCxnSpPr>
          <p:cNvPr id="287" name="Google Shape;287;p41"/>
          <p:cNvCxnSpPr/>
          <p:nvPr/>
        </p:nvCxnSpPr>
        <p:spPr>
          <a:xfrm>
            <a:off x="1820046" y="3741288"/>
            <a:ext cx="488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1"/>
          <p:cNvSpPr txBox="1"/>
          <p:nvPr>
            <p:ph idx="1" type="subTitle"/>
          </p:nvPr>
        </p:nvSpPr>
        <p:spPr>
          <a:xfrm>
            <a:off x="1718600" y="3758675"/>
            <a:ext cx="26436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Great India Hackathon</a:t>
            </a:r>
            <a:endParaRPr/>
          </a:p>
        </p:txBody>
      </p:sp>
      <p:sp>
        <p:nvSpPr>
          <p:cNvPr id="289" name="Google Shape;289;p41"/>
          <p:cNvSpPr txBox="1"/>
          <p:nvPr>
            <p:ph type="ctrTitle"/>
          </p:nvPr>
        </p:nvSpPr>
        <p:spPr>
          <a:xfrm>
            <a:off x="1718600" y="1927800"/>
            <a:ext cx="5578200" cy="16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TGIH-VVCE</a:t>
            </a:r>
            <a:endParaRPr sz="7400"/>
          </a:p>
        </p:txBody>
      </p:sp>
      <p:sp>
        <p:nvSpPr>
          <p:cNvPr id="290" name="Google Shape;290;p41"/>
          <p:cNvSpPr txBox="1"/>
          <p:nvPr/>
        </p:nvSpPr>
        <p:spPr>
          <a:xfrm>
            <a:off x="370500" y="423415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Anirudh Nitin Bakare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Kishore K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College: ATME College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2284325" y="1786963"/>
            <a:ext cx="4682700" cy="13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Build Robust AI</a:t>
            </a:r>
            <a:r>
              <a:rPr lang="en" sz="4500"/>
              <a:t>+</a:t>
            </a:r>
            <a:r>
              <a:rPr lang="en" sz="4500"/>
              <a:t>ML Services Effortlessly with Azure ML</a:t>
            </a:r>
            <a:endParaRPr sz="4500"/>
          </a:p>
        </p:txBody>
      </p:sp>
      <p:sp>
        <p:nvSpPr>
          <p:cNvPr id="296" name="Google Shape;296;p42"/>
          <p:cNvSpPr txBox="1"/>
          <p:nvPr>
            <p:ph idx="2" type="title"/>
          </p:nvPr>
        </p:nvSpPr>
        <p:spPr>
          <a:xfrm>
            <a:off x="1781625" y="627925"/>
            <a:ext cx="2382000" cy="8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Challenge</a:t>
            </a:r>
            <a:endParaRPr sz="3000"/>
          </a:p>
        </p:txBody>
      </p:sp>
      <p:sp>
        <p:nvSpPr>
          <p:cNvPr id="297" name="Google Shape;297;p42"/>
          <p:cNvSpPr txBox="1"/>
          <p:nvPr>
            <p:ph idx="1" type="subTitle"/>
          </p:nvPr>
        </p:nvSpPr>
        <p:spPr>
          <a:xfrm>
            <a:off x="2230650" y="3692450"/>
            <a:ext cx="46827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Brocode</a:t>
            </a:r>
            <a:endParaRPr/>
          </a:p>
        </p:txBody>
      </p:sp>
      <p:cxnSp>
        <p:nvCxnSpPr>
          <p:cNvPr id="298" name="Google Shape;298;p42"/>
          <p:cNvCxnSpPr/>
          <p:nvPr/>
        </p:nvCxnSpPr>
        <p:spPr>
          <a:xfrm>
            <a:off x="2184125" y="3524400"/>
            <a:ext cx="488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1589775" y="1787250"/>
            <a:ext cx="5912400" cy="15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SIGN LANGUAGE INTERPRETER</a:t>
            </a:r>
            <a:endParaRPr sz="5500"/>
          </a:p>
        </p:txBody>
      </p:sp>
      <p:sp>
        <p:nvSpPr>
          <p:cNvPr id="304" name="Google Shape;304;p43"/>
          <p:cNvSpPr txBox="1"/>
          <p:nvPr>
            <p:ph idx="2" type="title"/>
          </p:nvPr>
        </p:nvSpPr>
        <p:spPr>
          <a:xfrm>
            <a:off x="5470075" y="1116225"/>
            <a:ext cx="215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Topic</a:t>
            </a:r>
            <a:endParaRPr sz="3300"/>
          </a:p>
        </p:txBody>
      </p:sp>
      <p:sp>
        <p:nvSpPr>
          <p:cNvPr id="305" name="Google Shape;305;p43"/>
          <p:cNvSpPr txBox="1"/>
          <p:nvPr>
            <p:ph idx="1" type="subTitle"/>
          </p:nvPr>
        </p:nvSpPr>
        <p:spPr>
          <a:xfrm>
            <a:off x="1558625" y="3610125"/>
            <a:ext cx="51642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Brocode</a:t>
            </a:r>
            <a:endParaRPr/>
          </a:p>
        </p:txBody>
      </p:sp>
      <p:cxnSp>
        <p:nvCxnSpPr>
          <p:cNvPr id="306" name="Google Shape;306;p43"/>
          <p:cNvCxnSpPr/>
          <p:nvPr/>
        </p:nvCxnSpPr>
        <p:spPr>
          <a:xfrm>
            <a:off x="1620975" y="3524400"/>
            <a:ext cx="5850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idx="15" type="title"/>
          </p:nvPr>
        </p:nvSpPr>
        <p:spPr>
          <a:xfrm>
            <a:off x="720000" y="539496"/>
            <a:ext cx="770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</a:t>
            </a:r>
            <a:endParaRPr/>
          </a:p>
        </p:txBody>
      </p:sp>
      <p:sp>
        <p:nvSpPr>
          <p:cNvPr id="312" name="Google Shape;312;p44"/>
          <p:cNvSpPr txBox="1"/>
          <p:nvPr>
            <p:ph type="title"/>
          </p:nvPr>
        </p:nvSpPr>
        <p:spPr>
          <a:xfrm>
            <a:off x="720000" y="1130970"/>
            <a:ext cx="3590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3</a:t>
            </a:r>
            <a:r>
              <a:rPr lang="en"/>
              <a:t> MILLION PEOPLE</a:t>
            </a:r>
            <a:endParaRPr/>
          </a:p>
        </p:txBody>
      </p:sp>
      <p:sp>
        <p:nvSpPr>
          <p:cNvPr id="313" name="Google Shape;313;p44"/>
          <p:cNvSpPr txBox="1"/>
          <p:nvPr>
            <p:ph idx="1" type="subTitle"/>
          </p:nvPr>
        </p:nvSpPr>
        <p:spPr>
          <a:xfrm>
            <a:off x="720000" y="1521913"/>
            <a:ext cx="3590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Deaf and Hard of Hearing community (DHH) in India who use sign language</a:t>
            </a:r>
            <a:endParaRPr/>
          </a:p>
        </p:txBody>
      </p:sp>
      <p:sp>
        <p:nvSpPr>
          <p:cNvPr id="314" name="Google Shape;314;p44"/>
          <p:cNvSpPr txBox="1"/>
          <p:nvPr>
            <p:ph idx="2" type="title"/>
          </p:nvPr>
        </p:nvSpPr>
        <p:spPr>
          <a:xfrm>
            <a:off x="4830294" y="1130970"/>
            <a:ext cx="3593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 MILLION PEOPLE</a:t>
            </a:r>
            <a:endParaRPr/>
          </a:p>
        </p:txBody>
      </p:sp>
      <p:sp>
        <p:nvSpPr>
          <p:cNvPr id="315" name="Google Shape;315;p44"/>
          <p:cNvSpPr txBox="1"/>
          <p:nvPr>
            <p:ph idx="3" type="subTitle"/>
          </p:nvPr>
        </p:nvSpPr>
        <p:spPr>
          <a:xfrm>
            <a:off x="4830294" y="1521913"/>
            <a:ext cx="3593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Worldwide </a:t>
            </a:r>
            <a:r>
              <a:rPr lang="en"/>
              <a:t>who</a:t>
            </a:r>
            <a:r>
              <a:rPr lang="en"/>
              <a:t> use sign language</a:t>
            </a:r>
            <a:endParaRPr/>
          </a:p>
        </p:txBody>
      </p:sp>
      <p:sp>
        <p:nvSpPr>
          <p:cNvPr id="316" name="Google Shape;316;p44"/>
          <p:cNvSpPr txBox="1"/>
          <p:nvPr>
            <p:ph idx="4" type="title"/>
          </p:nvPr>
        </p:nvSpPr>
        <p:spPr>
          <a:xfrm>
            <a:off x="720000" y="2372428"/>
            <a:ext cx="3590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BIGGEST PROBLEM</a:t>
            </a:r>
            <a:endParaRPr/>
          </a:p>
        </p:txBody>
      </p:sp>
      <p:sp>
        <p:nvSpPr>
          <p:cNvPr id="317" name="Google Shape;317;p44"/>
          <p:cNvSpPr txBox="1"/>
          <p:nvPr>
            <p:ph idx="5" type="subTitle"/>
          </p:nvPr>
        </p:nvSpPr>
        <p:spPr>
          <a:xfrm>
            <a:off x="720000" y="2768716"/>
            <a:ext cx="35907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 has 18 </a:t>
            </a:r>
            <a:r>
              <a:rPr lang="en"/>
              <a:t>equally significant languages</a:t>
            </a:r>
            <a:endParaRPr/>
          </a:p>
        </p:txBody>
      </p:sp>
      <p:sp>
        <p:nvSpPr>
          <p:cNvPr id="318" name="Google Shape;318;p44"/>
          <p:cNvSpPr txBox="1"/>
          <p:nvPr>
            <p:ph idx="6" type="title"/>
          </p:nvPr>
        </p:nvSpPr>
        <p:spPr>
          <a:xfrm>
            <a:off x="720000" y="3619232"/>
            <a:ext cx="35907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68% </a:t>
            </a:r>
            <a:r>
              <a:rPr lang="en"/>
              <a:t>FEEL ISOLATED</a:t>
            </a:r>
            <a:endParaRPr/>
          </a:p>
        </p:txBody>
      </p:sp>
      <p:sp>
        <p:nvSpPr>
          <p:cNvPr id="319" name="Google Shape;319;p44"/>
          <p:cNvSpPr txBox="1"/>
          <p:nvPr>
            <p:ph idx="7" type="subTitle"/>
          </p:nvPr>
        </p:nvSpPr>
        <p:spPr>
          <a:xfrm>
            <a:off x="720000" y="4016524"/>
            <a:ext cx="35907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Home, Work, Social Places </a:t>
            </a:r>
            <a:endParaRPr/>
          </a:p>
        </p:txBody>
      </p:sp>
      <p:sp>
        <p:nvSpPr>
          <p:cNvPr id="320" name="Google Shape;320;p44"/>
          <p:cNvSpPr txBox="1"/>
          <p:nvPr>
            <p:ph idx="8" type="title"/>
          </p:nvPr>
        </p:nvSpPr>
        <p:spPr>
          <a:xfrm>
            <a:off x="4830294" y="2372434"/>
            <a:ext cx="3593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Sign Language </a:t>
            </a:r>
            <a:endParaRPr/>
          </a:p>
        </p:txBody>
      </p:sp>
      <p:sp>
        <p:nvSpPr>
          <p:cNvPr id="321" name="Google Shape;321;p44"/>
          <p:cNvSpPr txBox="1"/>
          <p:nvPr>
            <p:ph idx="9" type="subTitle"/>
          </p:nvPr>
        </p:nvSpPr>
        <p:spPr>
          <a:xfrm>
            <a:off x="4830294" y="2768723"/>
            <a:ext cx="35937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ISL is not used in deaf schools to teach deaf children.</a:t>
            </a:r>
            <a:endParaRPr/>
          </a:p>
        </p:txBody>
      </p:sp>
      <p:sp>
        <p:nvSpPr>
          <p:cNvPr id="322" name="Google Shape;322;p44"/>
          <p:cNvSpPr txBox="1"/>
          <p:nvPr>
            <p:ph idx="13" type="title"/>
          </p:nvPr>
        </p:nvSpPr>
        <p:spPr>
          <a:xfrm>
            <a:off x="4830294" y="3619225"/>
            <a:ext cx="35937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UNDEREMPLOYMENT</a:t>
            </a:r>
            <a:endParaRPr/>
          </a:p>
        </p:txBody>
      </p:sp>
      <p:sp>
        <p:nvSpPr>
          <p:cNvPr id="323" name="Google Shape;323;p44"/>
          <p:cNvSpPr txBox="1"/>
          <p:nvPr>
            <p:ph idx="14" type="subTitle"/>
          </p:nvPr>
        </p:nvSpPr>
        <p:spPr>
          <a:xfrm>
            <a:off x="4830294" y="4012525"/>
            <a:ext cx="35937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work or are </a:t>
            </a:r>
            <a:r>
              <a:rPr lang="en"/>
              <a:t>underemployed</a:t>
            </a:r>
            <a:endParaRPr/>
          </a:p>
        </p:txBody>
      </p:sp>
      <p:cxnSp>
        <p:nvCxnSpPr>
          <p:cNvPr id="324" name="Google Shape;324;p44"/>
          <p:cNvCxnSpPr/>
          <p:nvPr/>
        </p:nvCxnSpPr>
        <p:spPr>
          <a:xfrm>
            <a:off x="716800" y="2143600"/>
            <a:ext cx="3596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44"/>
          <p:cNvCxnSpPr/>
          <p:nvPr/>
        </p:nvCxnSpPr>
        <p:spPr>
          <a:xfrm>
            <a:off x="716800" y="3393850"/>
            <a:ext cx="3596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4"/>
          <p:cNvCxnSpPr/>
          <p:nvPr/>
        </p:nvCxnSpPr>
        <p:spPr>
          <a:xfrm>
            <a:off x="4830500" y="2143600"/>
            <a:ext cx="3596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4"/>
          <p:cNvCxnSpPr/>
          <p:nvPr/>
        </p:nvCxnSpPr>
        <p:spPr>
          <a:xfrm>
            <a:off x="4830500" y="3393850"/>
            <a:ext cx="3596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44"/>
          <p:cNvSpPr txBox="1"/>
          <p:nvPr>
            <p:ph idx="5" type="subTitle"/>
          </p:nvPr>
        </p:nvSpPr>
        <p:spPr>
          <a:xfrm>
            <a:off x="1989900" y="4520750"/>
            <a:ext cx="51642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Brocode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>
            <a:off x="1480275" y="1453475"/>
            <a:ext cx="1518900" cy="36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5"/>
          <p:cNvSpPr txBox="1"/>
          <p:nvPr>
            <p:ph type="title"/>
          </p:nvPr>
        </p:nvSpPr>
        <p:spPr>
          <a:xfrm>
            <a:off x="720000" y="535000"/>
            <a:ext cx="7704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335" name="Google Shape;335;p45"/>
          <p:cNvSpPr/>
          <p:nvPr/>
        </p:nvSpPr>
        <p:spPr>
          <a:xfrm>
            <a:off x="1487850" y="2905325"/>
            <a:ext cx="6168300" cy="16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45"/>
          <p:cNvGrpSpPr/>
          <p:nvPr/>
        </p:nvGrpSpPr>
        <p:grpSpPr>
          <a:xfrm>
            <a:off x="1944375" y="2633325"/>
            <a:ext cx="590700" cy="590700"/>
            <a:chOff x="1485900" y="2676600"/>
            <a:chExt cx="590700" cy="590700"/>
          </a:xfrm>
        </p:grpSpPr>
        <p:sp>
          <p:nvSpPr>
            <p:cNvPr id="337" name="Google Shape;337;p45"/>
            <p:cNvSpPr/>
            <p:nvPr/>
          </p:nvSpPr>
          <p:spPr>
            <a:xfrm>
              <a:off x="1485900" y="2676600"/>
              <a:ext cx="590700" cy="590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  <a:effectLst>
              <a:outerShdw blurRad="185738" rotWithShape="0" algn="bl" dir="5220000" dist="123825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5"/>
            <p:cNvSpPr txBox="1"/>
            <p:nvPr/>
          </p:nvSpPr>
          <p:spPr>
            <a:xfrm>
              <a:off x="1526850" y="2800200"/>
              <a:ext cx="508800" cy="343500"/>
            </a:xfrm>
            <a:prstGeom prst="rect">
              <a:avLst/>
            </a:prstGeom>
            <a:noFill/>
            <a:ln>
              <a:noFill/>
            </a:ln>
            <a:effectLst>
              <a:outerShdw blurRad="185738" rotWithShape="0" algn="bl" dir="5220000" dist="123825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rPr>
                <a:t>1 </a:t>
              </a:r>
              <a:endParaRPr sz="20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endParaRPr>
            </a:p>
          </p:txBody>
        </p:sp>
      </p:grpSp>
      <p:grpSp>
        <p:nvGrpSpPr>
          <p:cNvPr id="339" name="Google Shape;339;p45"/>
          <p:cNvGrpSpPr/>
          <p:nvPr/>
        </p:nvGrpSpPr>
        <p:grpSpPr>
          <a:xfrm>
            <a:off x="3499225" y="2633325"/>
            <a:ext cx="590700" cy="590700"/>
            <a:chOff x="3231650" y="2633325"/>
            <a:chExt cx="590700" cy="590700"/>
          </a:xfrm>
        </p:grpSpPr>
        <p:sp>
          <p:nvSpPr>
            <p:cNvPr id="340" name="Google Shape;340;p45"/>
            <p:cNvSpPr/>
            <p:nvPr/>
          </p:nvSpPr>
          <p:spPr>
            <a:xfrm>
              <a:off x="3231650" y="2633325"/>
              <a:ext cx="590700" cy="590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  <a:effectLst>
              <a:outerShdw blurRad="185738" rotWithShape="0" algn="bl" dir="5220000" dist="1333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5"/>
            <p:cNvSpPr txBox="1"/>
            <p:nvPr/>
          </p:nvSpPr>
          <p:spPr>
            <a:xfrm>
              <a:off x="3272600" y="2756925"/>
              <a:ext cx="508800" cy="343500"/>
            </a:xfrm>
            <a:prstGeom prst="rect">
              <a:avLst/>
            </a:prstGeom>
            <a:noFill/>
            <a:ln>
              <a:noFill/>
            </a:ln>
            <a:effectLst>
              <a:outerShdw blurRad="185738" rotWithShape="0" algn="bl" dir="5220000" dist="1333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rPr>
                <a:t>2 </a:t>
              </a:r>
              <a:endParaRPr sz="20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endParaRPr>
            </a:p>
          </p:txBody>
        </p:sp>
      </p:grpSp>
      <p:grpSp>
        <p:nvGrpSpPr>
          <p:cNvPr id="342" name="Google Shape;342;p45"/>
          <p:cNvGrpSpPr/>
          <p:nvPr/>
        </p:nvGrpSpPr>
        <p:grpSpPr>
          <a:xfrm>
            <a:off x="5054075" y="2633325"/>
            <a:ext cx="590700" cy="590700"/>
            <a:chOff x="4576750" y="2633325"/>
            <a:chExt cx="590700" cy="590700"/>
          </a:xfrm>
        </p:grpSpPr>
        <p:sp>
          <p:nvSpPr>
            <p:cNvPr id="343" name="Google Shape;343;p45"/>
            <p:cNvSpPr/>
            <p:nvPr/>
          </p:nvSpPr>
          <p:spPr>
            <a:xfrm>
              <a:off x="4576750" y="2633325"/>
              <a:ext cx="590700" cy="590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  <a:effectLst>
              <a:outerShdw blurRad="214313" rotWithShape="0" algn="bl" dir="5280000" dist="1333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5"/>
            <p:cNvSpPr txBox="1"/>
            <p:nvPr/>
          </p:nvSpPr>
          <p:spPr>
            <a:xfrm>
              <a:off x="4617700" y="2756925"/>
              <a:ext cx="508800" cy="343500"/>
            </a:xfrm>
            <a:prstGeom prst="rect">
              <a:avLst/>
            </a:prstGeom>
            <a:noFill/>
            <a:ln>
              <a:noFill/>
            </a:ln>
            <a:effectLst>
              <a:outerShdw blurRad="214313" rotWithShape="0" algn="bl" dir="5280000" dist="1333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rPr>
                <a:t>3 </a:t>
              </a:r>
              <a:endParaRPr sz="20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endParaRPr>
            </a:p>
          </p:txBody>
        </p:sp>
      </p:grpSp>
      <p:grpSp>
        <p:nvGrpSpPr>
          <p:cNvPr id="345" name="Google Shape;345;p45"/>
          <p:cNvGrpSpPr/>
          <p:nvPr/>
        </p:nvGrpSpPr>
        <p:grpSpPr>
          <a:xfrm>
            <a:off x="6608925" y="2633325"/>
            <a:ext cx="590700" cy="590700"/>
            <a:chOff x="5921850" y="2676600"/>
            <a:chExt cx="590700" cy="590700"/>
          </a:xfrm>
        </p:grpSpPr>
        <p:sp>
          <p:nvSpPr>
            <p:cNvPr id="346" name="Google Shape;346;p45"/>
            <p:cNvSpPr/>
            <p:nvPr/>
          </p:nvSpPr>
          <p:spPr>
            <a:xfrm>
              <a:off x="5921850" y="2676600"/>
              <a:ext cx="590700" cy="5907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  <a:effectLst>
              <a:outerShdw blurRad="200025" rotWithShape="0" algn="bl" dir="5220000" dist="142875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5"/>
            <p:cNvSpPr txBox="1"/>
            <p:nvPr/>
          </p:nvSpPr>
          <p:spPr>
            <a:xfrm>
              <a:off x="5962800" y="2800200"/>
              <a:ext cx="508800" cy="3435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5220000" dist="142875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ubik ExtraBold"/>
                  <a:ea typeface="Rubik ExtraBold"/>
                  <a:cs typeface="Rubik ExtraBold"/>
                  <a:sym typeface="Rubik ExtraBold"/>
                </a:rPr>
                <a:t>4</a:t>
              </a:r>
              <a:endParaRPr sz="2000">
                <a:solidFill>
                  <a:schemeClr val="dk1"/>
                </a:solidFill>
                <a:latin typeface="Rubik ExtraBold"/>
                <a:ea typeface="Rubik ExtraBold"/>
                <a:cs typeface="Rubik ExtraBold"/>
                <a:sym typeface="Rubik ExtraBold"/>
              </a:endParaRPr>
            </a:p>
          </p:txBody>
        </p:sp>
      </p:grpSp>
      <p:sp>
        <p:nvSpPr>
          <p:cNvPr id="348" name="Google Shape;348;p45"/>
          <p:cNvSpPr txBox="1"/>
          <p:nvPr>
            <p:ph idx="4294967295" type="title"/>
          </p:nvPr>
        </p:nvSpPr>
        <p:spPr>
          <a:xfrm>
            <a:off x="1592775" y="1453475"/>
            <a:ext cx="12939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STEP 1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1255250" y="1863225"/>
            <a:ext cx="1959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Creation/Acquisition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50" name="Google Shape;350;p45"/>
          <p:cNvCxnSpPr>
            <a:stCxn id="349" idx="2"/>
            <a:endCxn id="337" idx="0"/>
          </p:cNvCxnSpPr>
          <p:nvPr/>
        </p:nvCxnSpPr>
        <p:spPr>
          <a:xfrm>
            <a:off x="2235050" y="2404725"/>
            <a:ext cx="4800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51" name="Google Shape;351;p45"/>
          <p:cNvSpPr/>
          <p:nvPr/>
        </p:nvSpPr>
        <p:spPr>
          <a:xfrm>
            <a:off x="3035125" y="3452625"/>
            <a:ext cx="1518900" cy="36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5"/>
          <p:cNvSpPr txBox="1"/>
          <p:nvPr>
            <p:ph idx="4294967295" type="title"/>
          </p:nvPr>
        </p:nvSpPr>
        <p:spPr>
          <a:xfrm>
            <a:off x="3147625" y="3452625"/>
            <a:ext cx="12939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STEP 2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3085524" y="3862376"/>
            <a:ext cx="1418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Preparation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4" name="Google Shape;354;p45"/>
          <p:cNvSpPr/>
          <p:nvPr/>
        </p:nvSpPr>
        <p:spPr>
          <a:xfrm>
            <a:off x="6144825" y="3452625"/>
            <a:ext cx="1518900" cy="36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5"/>
          <p:cNvSpPr txBox="1"/>
          <p:nvPr>
            <p:ph idx="4294967295" type="title"/>
          </p:nvPr>
        </p:nvSpPr>
        <p:spPr>
          <a:xfrm>
            <a:off x="6257325" y="3452625"/>
            <a:ext cx="12939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STEP 4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6195224" y="3862376"/>
            <a:ext cx="1418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Use Model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 Python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7" name="Google Shape;357;p45"/>
          <p:cNvSpPr/>
          <p:nvPr/>
        </p:nvSpPr>
        <p:spPr>
          <a:xfrm>
            <a:off x="4589975" y="1453475"/>
            <a:ext cx="1518900" cy="36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5"/>
          <p:cNvSpPr txBox="1"/>
          <p:nvPr>
            <p:ph idx="4294967295" type="title"/>
          </p:nvPr>
        </p:nvSpPr>
        <p:spPr>
          <a:xfrm>
            <a:off x="4702475" y="1453475"/>
            <a:ext cx="12939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STEP 3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4640374" y="1863226"/>
            <a:ext cx="1418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Azure Cognitive Service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60" name="Google Shape;360;p45"/>
          <p:cNvCxnSpPr>
            <a:stCxn id="340" idx="4"/>
            <a:endCxn id="352" idx="0"/>
          </p:cNvCxnSpPr>
          <p:nvPr/>
        </p:nvCxnSpPr>
        <p:spPr>
          <a:xfrm>
            <a:off x="3794575" y="3224025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1" name="Google Shape;361;p45"/>
          <p:cNvCxnSpPr>
            <a:stCxn id="346" idx="4"/>
            <a:endCxn id="355" idx="0"/>
          </p:cNvCxnSpPr>
          <p:nvPr/>
        </p:nvCxnSpPr>
        <p:spPr>
          <a:xfrm>
            <a:off x="6904275" y="3224025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2" name="Google Shape;362;p45"/>
          <p:cNvCxnSpPr>
            <a:stCxn id="343" idx="0"/>
            <a:endCxn id="359" idx="2"/>
          </p:cNvCxnSpPr>
          <p:nvPr/>
        </p:nvCxnSpPr>
        <p:spPr>
          <a:xfrm rot="10800000">
            <a:off x="5349425" y="2404725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63" name="Google Shape;363;p45"/>
          <p:cNvSpPr txBox="1"/>
          <p:nvPr/>
        </p:nvSpPr>
        <p:spPr>
          <a:xfrm>
            <a:off x="1989900" y="4521875"/>
            <a:ext cx="5164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3E7E6"/>
                </a:solidFill>
                <a:latin typeface="Rubik"/>
                <a:ea typeface="Rubik"/>
                <a:cs typeface="Rubik"/>
                <a:sym typeface="Rubik"/>
              </a:rPr>
              <a:t>Team</a:t>
            </a:r>
            <a:endParaRPr>
              <a:solidFill>
                <a:srgbClr val="E3E7E6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3E7E6"/>
                </a:solidFill>
                <a:latin typeface="Rubik"/>
                <a:ea typeface="Rubik"/>
                <a:cs typeface="Rubik"/>
                <a:sym typeface="Rubik"/>
              </a:rPr>
              <a:t>The Brocode</a:t>
            </a:r>
            <a:endParaRPr>
              <a:solidFill>
                <a:srgbClr val="E3E7E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17" y="283325"/>
            <a:ext cx="8349970" cy="4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/>
          <p:nvPr/>
        </p:nvSpPr>
        <p:spPr>
          <a:xfrm rot="10800000">
            <a:off x="179075" y="185400"/>
            <a:ext cx="4047000" cy="503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6"/>
          <p:cNvSpPr txBox="1"/>
          <p:nvPr>
            <p:ph type="title"/>
          </p:nvPr>
        </p:nvSpPr>
        <p:spPr>
          <a:xfrm>
            <a:off x="423900" y="0"/>
            <a:ext cx="4102200" cy="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Snapshots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5" y="185400"/>
            <a:ext cx="8862302" cy="49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/>
          <p:nvPr/>
        </p:nvSpPr>
        <p:spPr>
          <a:xfrm rot="10800000">
            <a:off x="102825" y="98225"/>
            <a:ext cx="4047000" cy="503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7"/>
          <p:cNvSpPr txBox="1"/>
          <p:nvPr>
            <p:ph type="title"/>
          </p:nvPr>
        </p:nvSpPr>
        <p:spPr>
          <a:xfrm>
            <a:off x="347650" y="-87175"/>
            <a:ext cx="4102200" cy="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Snapshots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ctrTitle"/>
          </p:nvPr>
        </p:nvSpPr>
        <p:spPr>
          <a:xfrm>
            <a:off x="1587750" y="1618275"/>
            <a:ext cx="59685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3" name="Google Shape;383;p48"/>
          <p:cNvSpPr txBox="1"/>
          <p:nvPr>
            <p:ph idx="1" type="subTitle"/>
          </p:nvPr>
        </p:nvSpPr>
        <p:spPr>
          <a:xfrm>
            <a:off x="1625600" y="3121500"/>
            <a:ext cx="32325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/>
              <a:t>Do you have any questions?</a:t>
            </a:r>
            <a:endParaRPr sz="1000"/>
          </a:p>
        </p:txBody>
      </p:sp>
      <p:sp>
        <p:nvSpPr>
          <p:cNvPr id="384" name="Google Shape;384;p48"/>
          <p:cNvSpPr/>
          <p:nvPr/>
        </p:nvSpPr>
        <p:spPr>
          <a:xfrm>
            <a:off x="2629775" y="2637800"/>
            <a:ext cx="5138700" cy="3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8"/>
          <p:cNvSpPr/>
          <p:nvPr/>
        </p:nvSpPr>
        <p:spPr>
          <a:xfrm>
            <a:off x="1375525" y="2637750"/>
            <a:ext cx="683700" cy="3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nking Services Project Proposal by Slidesgo">
  <a:themeElements>
    <a:clrScheme name="Simple Light">
      <a:dk1>
        <a:srgbClr val="18173A"/>
      </a:dk1>
      <a:lt1>
        <a:srgbClr val="E3E7E6"/>
      </a:lt1>
      <a:dk2>
        <a:srgbClr val="EAC06C"/>
      </a:dk2>
      <a:lt2>
        <a:srgbClr val="A869E7"/>
      </a:lt2>
      <a:accent1>
        <a:srgbClr val="DDA9FC"/>
      </a:accent1>
      <a:accent2>
        <a:srgbClr val="EA7591"/>
      </a:accent2>
      <a:accent3>
        <a:srgbClr val="FF9C92"/>
      </a:accent3>
      <a:accent4>
        <a:srgbClr val="89D0E9"/>
      </a:accent4>
      <a:accent5>
        <a:srgbClr val="FFFFFF"/>
      </a:accent5>
      <a:accent6>
        <a:srgbClr val="FFFFFF"/>
      </a:accent6>
      <a:hlink>
        <a:srgbClr val="EAC0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